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6858000" cy="9906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3762"/>
  </p:normalViewPr>
  <p:slideViewPr>
    <p:cSldViewPr snapToGrid="0" snapToObjects="1">
      <p:cViewPr varScale="1">
        <p:scale>
          <a:sx n="55" d="100"/>
          <a:sy n="55" d="100"/>
        </p:scale>
        <p:origin x="33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C508-6043-FC44-8934-5A82A3010DEB}" type="datetimeFigureOut">
              <a:rPr lang="sv-SE" smtClean="0"/>
              <a:t>2019-11-30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23486-2A50-3B47-A7AC-1D1E1CE57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620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AB9C-00FD-5349-A74A-D51A54705819}" type="datetimeFigureOut">
              <a:rPr lang="sv-SE" smtClean="0"/>
              <a:t>2019-11-30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9F03-33AE-E340-B3B9-9E92445F98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AB9C-00FD-5349-A74A-D51A54705819}" type="datetimeFigureOut">
              <a:rPr lang="sv-SE" smtClean="0"/>
              <a:t>2019-11-30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9F03-33AE-E340-B3B9-9E92445F98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AB9C-00FD-5349-A74A-D51A54705819}" type="datetimeFigureOut">
              <a:rPr lang="sv-SE" smtClean="0"/>
              <a:t>2019-11-30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9F03-33AE-E340-B3B9-9E92445F98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AB9C-00FD-5349-A74A-D51A54705819}" type="datetimeFigureOut">
              <a:rPr lang="sv-SE" smtClean="0"/>
              <a:t>2019-11-30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9F03-33AE-E340-B3B9-9E92445F98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AB9C-00FD-5349-A74A-D51A54705819}" type="datetimeFigureOut">
              <a:rPr lang="sv-SE" smtClean="0"/>
              <a:t>2019-11-30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9F03-33AE-E340-B3B9-9E92445F98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AB9C-00FD-5349-A74A-D51A54705819}" type="datetimeFigureOut">
              <a:rPr lang="sv-SE" smtClean="0"/>
              <a:t>2019-11-30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9F03-33AE-E340-B3B9-9E92445F98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AB9C-00FD-5349-A74A-D51A54705819}" type="datetimeFigureOut">
              <a:rPr lang="sv-SE" smtClean="0"/>
              <a:t>2019-11-30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9F03-33AE-E340-B3B9-9E92445F98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AB9C-00FD-5349-A74A-D51A54705819}" type="datetimeFigureOut">
              <a:rPr lang="sv-SE" smtClean="0"/>
              <a:t>2019-11-30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9F03-33AE-E340-B3B9-9E92445F98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AB9C-00FD-5349-A74A-D51A54705819}" type="datetimeFigureOut">
              <a:rPr lang="sv-SE" smtClean="0"/>
              <a:t>2019-11-30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9F03-33AE-E340-B3B9-9E92445F98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AB9C-00FD-5349-A74A-D51A54705819}" type="datetimeFigureOut">
              <a:rPr lang="sv-SE" smtClean="0"/>
              <a:t>2019-11-30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9F03-33AE-E340-B3B9-9E92445F98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AB9C-00FD-5349-A74A-D51A54705819}" type="datetimeFigureOut">
              <a:rPr lang="sv-SE" smtClean="0"/>
              <a:t>2019-11-30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9F03-33AE-E340-B3B9-9E92445F98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0AB9C-00FD-5349-A74A-D51A54705819}" type="datetimeFigureOut">
              <a:rPr lang="sv-SE" smtClean="0"/>
              <a:t>2019-11-30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79F03-33AE-E340-B3B9-9E92445F98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86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7749309" cy="1011381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3782" cy="101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" y="-1"/>
            <a:ext cx="73771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170836"/>
            <a:ext cx="6703776" cy="973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2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" y="-1"/>
            <a:ext cx="78460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8"/>
            <a:ext cx="7065818" cy="104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0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" y="-1"/>
            <a:ext cx="75270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99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6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Macintosh PowerPoint</Application>
  <PresentationFormat>A4 (210 x 297 mm)</PresentationFormat>
  <Paragraphs>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Svensson</dc:creator>
  <cp:lastModifiedBy>Mats Svensson</cp:lastModifiedBy>
  <cp:revision>2</cp:revision>
  <dcterms:created xsi:type="dcterms:W3CDTF">2017-11-13T04:03:21Z</dcterms:created>
  <dcterms:modified xsi:type="dcterms:W3CDTF">2019-11-30T19:44:24Z</dcterms:modified>
</cp:coreProperties>
</file>